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x="5334000" cy="7556500"/>
  <p:notesSz cx="5334000" cy="75565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0050" y="2342515"/>
            <a:ext cx="4533900" cy="1586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00100" y="4231640"/>
            <a:ext cx="373380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266700" y="1737995"/>
            <a:ext cx="2320290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2747010" y="1737995"/>
            <a:ext cx="2320290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6700" y="302260"/>
            <a:ext cx="4800600" cy="1209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66700" y="1737995"/>
            <a:ext cx="4800600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813560" y="7027545"/>
            <a:ext cx="1706880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266700" y="7027545"/>
            <a:ext cx="1226820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3840480" y="7027545"/>
            <a:ext cx="1226820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98979"/>
            <a:ext cx="5334000" cy="355866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85138"/>
            <a:ext cx="5334000" cy="558622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0472"/>
            <a:ext cx="5334000" cy="711555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46023"/>
            <a:ext cx="5334000" cy="666457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28498"/>
            <a:ext cx="5334000" cy="669950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76504"/>
            <a:ext cx="5334000" cy="660349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49883"/>
            <a:ext cx="5334000" cy="585673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640" y="0"/>
            <a:ext cx="4728718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80491"/>
            <a:ext cx="5334000" cy="679551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0472"/>
            <a:ext cx="5334000" cy="711555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11250"/>
            <a:ext cx="5334000" cy="5334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67839"/>
            <a:ext cx="5334000" cy="302094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351280"/>
            <a:ext cx="5334000" cy="48539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12596"/>
            <a:ext cx="5334000" cy="513130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0090"/>
            <a:ext cx="5334000" cy="711644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886585"/>
            <a:ext cx="5334000" cy="378320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77850"/>
            <a:ext cx="53340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3802"/>
            <a:ext cx="5334000" cy="716889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75158"/>
            <a:ext cx="5334000" cy="680618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71169"/>
            <a:ext cx="5334000" cy="661415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209" y="0"/>
            <a:ext cx="5037709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78000"/>
            <a:ext cx="5334000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12060"/>
            <a:ext cx="5334000" cy="353250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7" y="1868677"/>
            <a:ext cx="5323332" cy="381914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78000"/>
            <a:ext cx="5334000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80924"/>
            <a:ext cx="5334000" cy="699477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78633"/>
            <a:ext cx="5334000" cy="299935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44500"/>
            <a:ext cx="5334000" cy="6667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49249"/>
            <a:ext cx="5334000" cy="585800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67232"/>
            <a:ext cx="5334000" cy="562203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31190"/>
            <a:ext cx="5334000" cy="629412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2250"/>
            <a:ext cx="5334000" cy="711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33882"/>
            <a:ext cx="5334000" cy="62087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349" y="0"/>
            <a:ext cx="4829302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987" y="0"/>
            <a:ext cx="5018024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351280"/>
            <a:ext cx="5334000" cy="48539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73304"/>
            <a:ext cx="5333999" cy="700989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88747"/>
            <a:ext cx="5334000" cy="677887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83134"/>
            <a:ext cx="5334000" cy="719023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5964"/>
            <a:ext cx="5334000" cy="35446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2025-09-19T18:33:47Z</dcterms:created>
  <dcterms:modified xsi:type="dcterms:W3CDTF">2025-09-19T18:33:47Z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2025-09-18T00:00:00Z</vt:filetime>
  </property>
  <property fmtid="{D5CDD505-2E9C-101B-9397-08002B2CF9AE}" pid="3" name="LastSaved">
    <vt:filetime>2025-09-19T00:00:00Z</vt:filetime>
  </property>
  <property fmtid="{D5CDD505-2E9C-101B-9397-08002B2CF9AE}" pid="4" name="Producer">
    <vt:lpwstr>OpenPDF UNKNOWN</vt:lpwstr>
  </property>
</Properties>
</file>